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7" r:id="rId4"/>
    <p:sldId id="257" r:id="rId5"/>
    <p:sldId id="258" r:id="rId6"/>
    <p:sldId id="259" r:id="rId7"/>
    <p:sldId id="261" r:id="rId8"/>
    <p:sldId id="263" r:id="rId9"/>
    <p:sldId id="260" r:id="rId10"/>
    <p:sldId id="262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6D22847-B303-4BE6-8F74-B02728FACA8F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AF57-A354-433D-94C5-54B2CDA2730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5929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22847-B303-4BE6-8F74-B02728FACA8F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AF57-A354-433D-94C5-54B2CDA27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21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22847-B303-4BE6-8F74-B02728FACA8F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AF57-A354-433D-94C5-54B2CDA2730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3910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22847-B303-4BE6-8F74-B02728FACA8F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AF57-A354-433D-94C5-54B2CDA27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024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22847-B303-4BE6-8F74-B02728FACA8F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AF57-A354-433D-94C5-54B2CDA2730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739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22847-B303-4BE6-8F74-B02728FACA8F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AF57-A354-433D-94C5-54B2CDA27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04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22847-B303-4BE6-8F74-B02728FACA8F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AF57-A354-433D-94C5-54B2CDA27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773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22847-B303-4BE6-8F74-B02728FACA8F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AF57-A354-433D-94C5-54B2CDA27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063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22847-B303-4BE6-8F74-B02728FACA8F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AF57-A354-433D-94C5-54B2CDA27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378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22847-B303-4BE6-8F74-B02728FACA8F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AF57-A354-433D-94C5-54B2CDA27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926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22847-B303-4BE6-8F74-B02728FACA8F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AF57-A354-433D-94C5-54B2CDA2730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8940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D22847-B303-4BE6-8F74-B02728FACA8F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C0BAF57-A354-433D-94C5-54B2CDA2730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68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4.  </a:t>
            </a:r>
            <a:r>
              <a:rPr lang="en-US" dirty="0" err="1"/>
              <a:t>Međunarodni</a:t>
            </a:r>
            <a:r>
              <a:rPr lang="en-US" dirty="0"/>
              <a:t>  </a:t>
            </a:r>
            <a:r>
              <a:rPr lang="en-US" dirty="0" err="1"/>
              <a:t>kongres</a:t>
            </a:r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" </a:t>
            </a:r>
            <a:r>
              <a:rPr lang="en-US" dirty="0" err="1"/>
              <a:t>Djeca</a:t>
            </a:r>
            <a:r>
              <a:rPr lang="en-US" dirty="0"/>
              <a:t>  -  </a:t>
            </a:r>
            <a:r>
              <a:rPr lang="en-US" dirty="0" err="1"/>
              <a:t>stubovi</a:t>
            </a:r>
            <a:r>
              <a:rPr lang="en-US" dirty="0"/>
              <a:t>  </a:t>
            </a:r>
            <a:r>
              <a:rPr lang="en-US" dirty="0" err="1"/>
              <a:t>svijeta</a:t>
            </a:r>
            <a:r>
              <a:rPr lang="en-US" dirty="0"/>
              <a:t> "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10.09.2018. </a:t>
            </a:r>
            <a:r>
              <a:rPr lang="en-US" dirty="0" smtClean="0"/>
              <a:t> </a:t>
            </a:r>
            <a:r>
              <a:rPr lang="en-US" dirty="0"/>
              <a:t>-  </a:t>
            </a:r>
            <a:r>
              <a:rPr lang="en-US" dirty="0" smtClean="0"/>
              <a:t>14.09.2018</a:t>
            </a:r>
            <a:r>
              <a:rPr lang="bs-Latn-BA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996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Spomenik djeci sarajeva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252" y="2286000"/>
            <a:ext cx="5363633" cy="4022725"/>
          </a:xfrm>
        </p:spPr>
      </p:pic>
    </p:spTree>
    <p:extLst>
      <p:ext uri="{BB962C8B-B14F-4D97-AF65-F5344CB8AC3E}">
        <p14:creationId xmlns:p14="http://schemas.microsoft.com/office/powerpoint/2010/main" val="2779525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Banja luka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14" y="1877797"/>
            <a:ext cx="3374953" cy="449993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278" y="1501051"/>
            <a:ext cx="3579876" cy="477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418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jajce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588" y="1742536"/>
            <a:ext cx="3612514" cy="481668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115" y="810675"/>
            <a:ext cx="3233558" cy="574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138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Otvaranje kongresa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252" y="2286000"/>
            <a:ext cx="5363633" cy="4022725"/>
          </a:xfrm>
        </p:spPr>
      </p:pic>
    </p:spTree>
    <p:extLst>
      <p:ext uri="{BB962C8B-B14F-4D97-AF65-F5344CB8AC3E}">
        <p14:creationId xmlns:p14="http://schemas.microsoft.com/office/powerpoint/2010/main" val="3136692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Otvaranje kongresa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313" y="2286000"/>
            <a:ext cx="7151511" cy="4022725"/>
          </a:xfrm>
        </p:spPr>
      </p:pic>
    </p:spTree>
    <p:extLst>
      <p:ext uri="{BB962C8B-B14F-4D97-AF65-F5344CB8AC3E}">
        <p14:creationId xmlns:p14="http://schemas.microsoft.com/office/powerpoint/2010/main" val="2005216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skupština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313" y="2286000"/>
            <a:ext cx="7151511" cy="4022725"/>
          </a:xfrm>
        </p:spPr>
      </p:pic>
    </p:spTree>
    <p:extLst>
      <p:ext uri="{BB962C8B-B14F-4D97-AF65-F5344CB8AC3E}">
        <p14:creationId xmlns:p14="http://schemas.microsoft.com/office/powerpoint/2010/main" val="1070061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skupština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313" y="2286000"/>
            <a:ext cx="7151511" cy="4022725"/>
          </a:xfrm>
        </p:spPr>
      </p:pic>
    </p:spTree>
    <p:extLst>
      <p:ext uri="{BB962C8B-B14F-4D97-AF65-F5344CB8AC3E}">
        <p14:creationId xmlns:p14="http://schemas.microsoft.com/office/powerpoint/2010/main" val="3119685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skupština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313" y="2286000"/>
            <a:ext cx="7151511" cy="4022725"/>
          </a:xfrm>
        </p:spPr>
      </p:pic>
    </p:spTree>
    <p:extLst>
      <p:ext uri="{BB962C8B-B14F-4D97-AF65-F5344CB8AC3E}">
        <p14:creationId xmlns:p14="http://schemas.microsoft.com/office/powerpoint/2010/main" val="2820135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skupština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313" y="2286000"/>
            <a:ext cx="7151511" cy="4022725"/>
          </a:xfrm>
        </p:spPr>
      </p:pic>
    </p:spTree>
    <p:extLst>
      <p:ext uri="{BB962C8B-B14F-4D97-AF65-F5344CB8AC3E}">
        <p14:creationId xmlns:p14="http://schemas.microsoft.com/office/powerpoint/2010/main" val="1407999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skupština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313" y="2286000"/>
            <a:ext cx="7151511" cy="4022725"/>
          </a:xfrm>
        </p:spPr>
      </p:pic>
    </p:spTree>
    <p:extLst>
      <p:ext uri="{BB962C8B-B14F-4D97-AF65-F5344CB8AC3E}">
        <p14:creationId xmlns:p14="http://schemas.microsoft.com/office/powerpoint/2010/main" val="520091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skupština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532" y="2286000"/>
            <a:ext cx="7151511" cy="4022725"/>
          </a:xfrm>
        </p:spPr>
      </p:pic>
    </p:spTree>
    <p:extLst>
      <p:ext uri="{BB962C8B-B14F-4D97-AF65-F5344CB8AC3E}">
        <p14:creationId xmlns:p14="http://schemas.microsoft.com/office/powerpoint/2010/main" val="10234648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13</TotalTime>
  <Words>21</Words>
  <Application>Microsoft Office PowerPoint</Application>
  <PresentationFormat>Widescreen</PresentationFormat>
  <Paragraphs>13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Tw Cen MT</vt:lpstr>
      <vt:lpstr>Tw Cen MT Condensed</vt:lpstr>
      <vt:lpstr>Wingdings 3</vt:lpstr>
      <vt:lpstr>Integral</vt:lpstr>
      <vt:lpstr> 4.  Međunarodni  kongres  " Djeca  -  stubovi  svijeta " </vt:lpstr>
      <vt:lpstr>Otvaranje kongresa</vt:lpstr>
      <vt:lpstr>Otvaranje kongresa</vt:lpstr>
      <vt:lpstr>skupština</vt:lpstr>
      <vt:lpstr>skupština</vt:lpstr>
      <vt:lpstr>skupština</vt:lpstr>
      <vt:lpstr>skupština</vt:lpstr>
      <vt:lpstr>skupština</vt:lpstr>
      <vt:lpstr>skupština</vt:lpstr>
      <vt:lpstr>Spomenik djeci sarajeva</vt:lpstr>
      <vt:lpstr>Banja luka</vt:lpstr>
      <vt:lpstr>jajce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4.  Međunarodni  kongres  " Djeca  -  stubovi  svijeta " </dc:title>
  <dc:creator>User</dc:creator>
  <cp:lastModifiedBy>User</cp:lastModifiedBy>
  <cp:revision>2</cp:revision>
  <dcterms:created xsi:type="dcterms:W3CDTF">2018-09-19T10:04:51Z</dcterms:created>
  <dcterms:modified xsi:type="dcterms:W3CDTF">2018-09-19T10:18:28Z</dcterms:modified>
</cp:coreProperties>
</file>